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03" r:id="rId2"/>
    <p:sldId id="257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262" r:id="rId11"/>
    <p:sldId id="311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FADAD-A082-4D50-81E1-670D518AFD1A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80B7-D274-47C0-814E-FAE6B444A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0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66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4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81836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031" y="1999159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50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拓竹 3D打印切片软件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92031" y="2950667"/>
            <a:ext cx="6179939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拓竹是一款功能强大且易于使用的3D打印切片软件。它支持常见的3D文件格式，如STL和OBJ,并提供直观的用户界面,让新手和专业用户都能轻松上手。拓竹提供了丰富的切片设置,包括层高、壁厚、填充率等,帮助用户优化打印质量和效率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292031" y="4514255"/>
            <a:ext cx="329108" cy="329108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81" y="4520605"/>
            <a:ext cx="316408" cy="316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23930" y="4498876"/>
            <a:ext cx="1166813" cy="359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8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</a:t>
            </a:r>
            <a:r>
              <a:rPr kumimoji="0" lang="zh-CN" alt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kumimoji="0" lang="en-US" altLang="zh-CN" sz="2025" b="1" i="0" u="none" strike="noStrike" kern="1200" cap="none" spc="0" normalizeH="0" baseline="0" noProof="0" dirty="0" err="1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</a:t>
            </a:r>
            <a:r>
              <a:rPr kumimoji="0" lang="en-US" sz="2025" b="1" i="0" u="none" strike="noStrike" kern="1200" cap="none" spc="0" normalizeH="0" baseline="0" noProof="0" dirty="0" err="1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anS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8381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9625" y="2243534"/>
            <a:ext cx="3676353" cy="459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36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9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常见打印问题及解决</a:t>
            </a:r>
            <a:endParaRPr kumimoji="0" lang="en-US" sz="289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625" y="2923580"/>
            <a:ext cx="735211" cy="11763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035399" y="3070622"/>
            <a:ext cx="1838127" cy="229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脱层</a:t>
            </a:r>
            <a:endParaRPr kumimoji="0" lang="en-US" sz="14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3"/>
          <p:cNvSpPr/>
          <p:nvPr/>
        </p:nvSpPr>
        <p:spPr>
          <a:xfrm>
            <a:off x="3035400" y="3388619"/>
            <a:ext cx="7076976" cy="235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7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可能是由于打印床未校准或首层粘附不足导致,可尝试调整打印温度或使用粘胶。</a:t>
            </a:r>
            <a:endParaRPr kumimoji="0" lang="en-US" sz="115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625" y="4099918"/>
            <a:ext cx="735211" cy="117633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035399" y="4246960"/>
            <a:ext cx="1838127" cy="229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翘曲</a:t>
            </a:r>
            <a:endParaRPr kumimoji="0" lang="en-US" sz="14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035400" y="4564956"/>
            <a:ext cx="7076976" cy="235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7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可能是由于热量分布不均导致,可以尝试调整冷却设置或使用更大的打印床。</a:t>
            </a:r>
            <a:endParaRPr kumimoji="0" lang="en-US" sz="115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625" y="5276255"/>
            <a:ext cx="735211" cy="117633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035399" y="5423297"/>
            <a:ext cx="1838127" cy="229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堵头</a:t>
            </a:r>
            <a:endParaRPr kumimoji="0" lang="en-US" sz="144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7"/>
          <p:cNvSpPr/>
          <p:nvPr/>
        </p:nvSpPr>
        <p:spPr>
          <a:xfrm>
            <a:off x="3035400" y="5741294"/>
            <a:ext cx="7076976" cy="235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7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可能是由于打印材料或打印头出现问题,需要清洁或更换打印头。</a:t>
            </a:r>
            <a:endParaRPr kumimoji="0" lang="en-US" sz="115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CBB825-2A13-F918-B858-AEA522C2AFCD}"/>
              </a:ext>
            </a:extLst>
          </p:cNvPr>
          <p:cNvSpPr txBox="1"/>
          <p:nvPr/>
        </p:nvSpPr>
        <p:spPr>
          <a:xfrm>
            <a:off x="2192421" y="2219158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74AE58-B4FC-78BB-CCB8-D831B7A2AB1B}"/>
              </a:ext>
            </a:extLst>
          </p:cNvPr>
          <p:cNvSpPr txBox="1"/>
          <p:nvPr/>
        </p:nvSpPr>
        <p:spPr>
          <a:xfrm>
            <a:off x="6691830" y="948703"/>
            <a:ext cx="52293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什么时候需要使用支撑结构，支撑结构有什么作用？</a:t>
            </a: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72ACE2-3BEA-BD6C-F75E-3C01C2065E69}"/>
              </a:ext>
            </a:extLst>
          </p:cNvPr>
          <p:cNvSpPr txBox="1"/>
          <p:nvPr/>
        </p:nvSpPr>
        <p:spPr>
          <a:xfrm>
            <a:off x="595830" y="3405228"/>
            <a:ext cx="39068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填充率对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打印件的强度有何影响？</a:t>
            </a: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535ECF-5867-9434-10F7-8810EEA5E25C}"/>
              </a:ext>
            </a:extLst>
          </p:cNvPr>
          <p:cNvSpPr txBox="1"/>
          <p:nvPr/>
        </p:nvSpPr>
        <p:spPr>
          <a:xfrm>
            <a:off x="595829" y="948703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为什么进行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打印需要切片？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1D6324-08AA-D82F-5E9D-A93A23149BF6}"/>
              </a:ext>
            </a:extLst>
          </p:cNvPr>
          <p:cNvSpPr txBox="1"/>
          <p:nvPr/>
        </p:nvSpPr>
        <p:spPr>
          <a:xfrm>
            <a:off x="595830" y="1487312"/>
            <a:ext cx="50456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答案：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打印需要切片，因为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打印机是通过逐层堆叠材料来构建物体的。切片软件将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模型分成一层层的横截面，并生成打印机能够理解的指令（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G-code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），这些指令告诉打印机如何在每一层上移动和挤出材料。切片过程还允许我们设置打印参数，如层高、填充率和支撑结构，以确保打印效果和质量。</a:t>
            </a: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53BAA-6B21-26BD-BF73-8E190C8AF01D}"/>
              </a:ext>
            </a:extLst>
          </p:cNvPr>
          <p:cNvSpPr txBox="1"/>
          <p:nvPr/>
        </p:nvSpPr>
        <p:spPr>
          <a:xfrm>
            <a:off x="595829" y="3911929"/>
            <a:ext cx="4938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答案：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填充率是指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件内部的材料密度。较高的填充率意味着更多的材料填充在打印件内部，使得打印件更坚固和耐用，但也会增加打印时间和材料使用量。较低的填充率则会使打印件更轻，使用的材料更少，打印速度更快，但强度和耐用性会降低。因此，选择合适的填充率需要根据打印件的用途和需要的强度来决定。</a:t>
            </a: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C3A212-3B97-7FB4-0401-7A99CE0AFA30}"/>
              </a:ext>
            </a:extLst>
          </p:cNvPr>
          <p:cNvSpPr txBox="1"/>
          <p:nvPr/>
        </p:nvSpPr>
        <p:spPr>
          <a:xfrm>
            <a:off x="6691829" y="1488189"/>
            <a:ext cx="4904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答案：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支撑结构在打印悬空部分或突出的部分时非常重要，因为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3D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机需要有基础才能在上面堆叠材料。如果没有支撑，打印件的这些部分可能会下垂或变形。支撑结构提供一个临时的基础，帮助打印这些复杂的形状。打印完成后，可以将支撑结构移除，得到完整且形状正确的打印件。</a:t>
            </a: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4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031" y="1104603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50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拓竹软件的优势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5292031" y="2056110"/>
            <a:ext cx="6179939" cy="3697288"/>
          </a:xfrm>
          <a:prstGeom prst="roundRect">
            <a:avLst>
              <a:gd name="adj" fmla="val 250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304731" y="2068810"/>
            <a:ext cx="6154539" cy="917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5510411" y="2198589"/>
            <a:ext cx="2662733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支持广泛的3D文件格式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8590856" y="2198589"/>
            <a:ext cx="266273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可导入常见的STL、OBJ等3D文件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304731" y="2986782"/>
            <a:ext cx="6154539" cy="917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510411" y="3116560"/>
            <a:ext cx="2662733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丰富的切片设置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590856" y="3116560"/>
            <a:ext cx="266273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提供层高、壁厚、填充率等多项设置选项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304731" y="3904754"/>
            <a:ext cx="6154539" cy="917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510411" y="4034532"/>
            <a:ext cx="2662733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直观的用户界面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590856" y="4034532"/>
            <a:ext cx="266273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清晰的菜单和工具栏,让新手也能轻松上手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5304731" y="4822726"/>
            <a:ext cx="6154539" cy="917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510411" y="4952504"/>
            <a:ext cx="2662733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优化打印质量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590856" y="4952505"/>
            <a:ext cx="266273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帮助用户调整参数,从而获得更好的打印效果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0031" y="1671241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50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文件导入和基本设置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20031" y="2828430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载入3D模型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0031" y="3355578"/>
            <a:ext cx="32490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打开拓竹软件,您可以从电脑上导入常见的3D文件格式,如STL或OBJ。软件会自动预览模型,让您可以查看和调整。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477246" y="2828430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切片参数设置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477246" y="3355579"/>
            <a:ext cx="3249018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在切片设置中,您可以调整层高、壁厚和填充率等参数。层高决定了打印精度和速度,壁厚影响模型的强度,而填充率则决定了模型的重量和强度。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34462" y="2828430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支撑结构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34462" y="3355578"/>
            <a:ext cx="32490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对于一些悬空或倾斜的部分,您可能需要添加支撑结构来确保打印成功。拓竹提供了多种支撑类型,您可以根据需求进行设置。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6964A24B-7C07-965E-2A59-8E97CD3E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3" y="383375"/>
            <a:ext cx="1407583" cy="1449917"/>
          </a:xfrm>
          <a:prstGeom prst="rect">
            <a:avLst/>
          </a:prstGeom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AFA38B3-A81C-D9FD-20D6-5E956133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56" y="254381"/>
            <a:ext cx="7096458" cy="4770329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4D8BA913-86C8-23E9-B2B8-A99426E84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080" y="563292"/>
            <a:ext cx="3153833" cy="127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738CD8-0745-556F-4D9D-E2FFB4914046}"/>
              </a:ext>
            </a:extLst>
          </p:cNvPr>
          <p:cNvSpPr txBox="1"/>
          <p:nvPr/>
        </p:nvSpPr>
        <p:spPr>
          <a:xfrm>
            <a:off x="395780" y="2787041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单击拓竹软件图标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8739F-9149-4421-C958-EB49F9F95C35}"/>
              </a:ext>
            </a:extLst>
          </p:cNvPr>
          <p:cNvSpPr txBox="1"/>
          <p:nvPr/>
        </p:nvSpPr>
        <p:spPr>
          <a:xfrm>
            <a:off x="4822521" y="524005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进入初始界面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9CA753-D5DD-C6CC-15AC-CA59C7927E95}"/>
              </a:ext>
            </a:extLst>
          </p:cNvPr>
          <p:cNvSpPr txBox="1"/>
          <p:nvPr/>
        </p:nvSpPr>
        <p:spPr>
          <a:xfrm>
            <a:off x="9880638" y="198831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点击新建项目</a:t>
            </a:r>
          </a:p>
        </p:txBody>
      </p:sp>
    </p:spTree>
    <p:extLst>
      <p:ext uri="{BB962C8B-B14F-4D97-AF65-F5344CB8AC3E}">
        <p14:creationId xmlns:p14="http://schemas.microsoft.com/office/powerpoint/2010/main" val="333678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描述已自动生成">
            <a:extLst>
              <a:ext uri="{FF2B5EF4-FFF2-40B4-BE49-F238E27FC236}">
                <a16:creationId xmlns:a16="http://schemas.microsoft.com/office/drawing/2014/main" id="{A821370B-9661-9452-17BE-0486476D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00" y="406976"/>
            <a:ext cx="8991273" cy="60440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41F938-E83E-9842-A016-3685E59E371B}"/>
              </a:ext>
            </a:extLst>
          </p:cNvPr>
          <p:cNvSpPr/>
          <p:nvPr/>
        </p:nvSpPr>
        <p:spPr>
          <a:xfrm>
            <a:off x="3114842" y="1376948"/>
            <a:ext cx="3154947" cy="3743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23C65-EDAC-D6DD-0E5E-62BDEECCB77B}"/>
              </a:ext>
            </a:extLst>
          </p:cNvPr>
          <p:cNvSpPr txBox="1"/>
          <p:nvPr/>
        </p:nvSpPr>
        <p:spPr>
          <a:xfrm>
            <a:off x="390792" y="1309803"/>
            <a:ext cx="28777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打印机类型（查看打印机包装）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43AB53-CDF4-D017-B5EB-F2C4BCB3EAA7}"/>
              </a:ext>
            </a:extLst>
          </p:cNvPr>
          <p:cNvSpPr txBox="1"/>
          <p:nvPr/>
        </p:nvSpPr>
        <p:spPr>
          <a:xfrm>
            <a:off x="882316" y="775369"/>
            <a:ext cx="2108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需要手动选择的部分：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37633E-386E-4580-EB14-FDBECADF122D}"/>
              </a:ext>
            </a:extLst>
          </p:cNvPr>
          <p:cNvSpPr txBox="1"/>
          <p:nvPr/>
        </p:nvSpPr>
        <p:spPr>
          <a:xfrm>
            <a:off x="390792" y="1852592"/>
            <a:ext cx="28777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打印板类型（查看打印板背面）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E447A-3FD7-C167-4739-E6C7CA4DAC13}"/>
              </a:ext>
            </a:extLst>
          </p:cNvPr>
          <p:cNvSpPr/>
          <p:nvPr/>
        </p:nvSpPr>
        <p:spPr>
          <a:xfrm>
            <a:off x="3114842" y="1748455"/>
            <a:ext cx="3154947" cy="3743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4E3BEC-5044-8E91-B9E8-00BF4BBF5168}"/>
              </a:ext>
            </a:extLst>
          </p:cNvPr>
          <p:cNvSpPr/>
          <p:nvPr/>
        </p:nvSpPr>
        <p:spPr>
          <a:xfrm>
            <a:off x="3114842" y="3220233"/>
            <a:ext cx="3154947" cy="84376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2F1FE7-0DB7-FC14-88CA-F686B2855BEF}"/>
              </a:ext>
            </a:extLst>
          </p:cNvPr>
          <p:cNvSpPr txBox="1"/>
          <p:nvPr/>
        </p:nvSpPr>
        <p:spPr>
          <a:xfrm>
            <a:off x="156607" y="342899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工艺这里这里支撑可以自由修改</a:t>
            </a:r>
            <a:endParaRPr kumimoji="1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其他部分保持默认</a:t>
            </a:r>
          </a:p>
        </p:txBody>
      </p:sp>
    </p:spTree>
    <p:extLst>
      <p:ext uri="{BB962C8B-B14F-4D97-AF65-F5344CB8AC3E}">
        <p14:creationId xmlns:p14="http://schemas.microsoft.com/office/powerpoint/2010/main" val="10305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92F075-E1A2-184E-C0DA-CDC76324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0"/>
            <a:ext cx="6477000" cy="43539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22E34D-A1F6-F72C-A5BF-896530E0CC9E}"/>
              </a:ext>
            </a:extLst>
          </p:cNvPr>
          <p:cNvSpPr txBox="1"/>
          <p:nvPr/>
        </p:nvSpPr>
        <p:spPr>
          <a:xfrm>
            <a:off x="989263" y="73526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点击切片单盘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7198F3-2AB8-9DC4-B39B-7E6EA8861D7C}"/>
              </a:ext>
            </a:extLst>
          </p:cNvPr>
          <p:cNvSpPr txBox="1"/>
          <p:nvPr/>
        </p:nvSpPr>
        <p:spPr>
          <a:xfrm>
            <a:off x="543124" y="1756470"/>
            <a:ext cx="2475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如图所示，会产生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G-code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0C6A2A-86E6-6933-0293-895E32107C78}"/>
              </a:ext>
            </a:extLst>
          </p:cNvPr>
          <p:cNvSpPr txBox="1"/>
          <p:nvPr/>
        </p:nvSpPr>
        <p:spPr>
          <a:xfrm>
            <a:off x="1001295" y="2938659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下一步，打印单盘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143A53-FD5C-81A4-190D-DBB3546D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16" y="2504078"/>
            <a:ext cx="6477000" cy="43539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BA7BFA-C0E0-F5C0-A848-6F8F8904738E}"/>
              </a:ext>
            </a:extLst>
          </p:cNvPr>
          <p:cNvSpPr txBox="1"/>
          <p:nvPr/>
        </p:nvSpPr>
        <p:spPr>
          <a:xfrm>
            <a:off x="1516721" y="5067352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选择已经连接好的打印机，进行线上传输模型</a:t>
            </a:r>
            <a:endParaRPr kumimoji="1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（需要保持打印机和电脑是同一个账号登陆）</a:t>
            </a:r>
          </a:p>
        </p:txBody>
      </p:sp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DAA14A12-5A0A-617C-06D1-8F883076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772" y="281578"/>
            <a:ext cx="2328333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6272" y="281836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0243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2630" y="2469654"/>
            <a:ext cx="4048720" cy="50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3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88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切片过程与预览</a:t>
            </a:r>
            <a:endParaRPr kumimoji="0" lang="en-US" sz="31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672630" y="4815681"/>
            <a:ext cx="8846642" cy="32345"/>
          </a:xfrm>
          <a:prstGeom prst="roundRect">
            <a:avLst>
              <a:gd name="adj" fmla="val 225317"/>
            </a:avLst>
          </a:prstGeom>
          <a:solidFill>
            <a:srgbClr val="C9CACE"/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3827562" y="4248944"/>
            <a:ext cx="32345" cy="566738"/>
          </a:xfrm>
          <a:prstGeom prst="roundRect">
            <a:avLst>
              <a:gd name="adj" fmla="val 225317"/>
            </a:avLst>
          </a:prstGeom>
          <a:solidFill>
            <a:srgbClr val="C9CACE"/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661569" y="4633516"/>
            <a:ext cx="364332" cy="364332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3796706" y="4694238"/>
            <a:ext cx="94059" cy="242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12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kumimoji="0" lang="en-US" sz="19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831604" y="3218657"/>
            <a:ext cx="202436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4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切片</a:t>
            </a:r>
            <a:endParaRPr kumimoji="0" lang="en-US" sz="15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834555" y="3568799"/>
            <a:ext cx="4018458" cy="51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761970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点击切片按钮后,拓竹会根据设置将3D模型分层切片,生成G-code文件。</a:t>
            </a:r>
            <a:endParaRPr kumimoji="0" lang="en-US" sz="1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079728" y="4815681"/>
            <a:ext cx="32345" cy="566738"/>
          </a:xfrm>
          <a:prstGeom prst="roundRect">
            <a:avLst>
              <a:gd name="adj" fmla="val 225317"/>
            </a:avLst>
          </a:prstGeom>
          <a:solidFill>
            <a:srgbClr val="C9CACE"/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913735" y="4633516"/>
            <a:ext cx="364332" cy="364332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028234" y="4694238"/>
            <a:ext cx="135334" cy="242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12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kumimoji="0" lang="en-US" sz="19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083671" y="5544444"/>
            <a:ext cx="202436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4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预览</a:t>
            </a:r>
            <a:endParaRPr kumimoji="0" lang="en-US" sz="15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086622" y="5894586"/>
            <a:ext cx="4018558" cy="51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761970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您可以查看切片预览,检查每一层的打印路径,并根据需要调整设置进行优化。</a:t>
            </a:r>
            <a:endParaRPr kumimoji="0" lang="en-US" sz="1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331894" y="4248944"/>
            <a:ext cx="32345" cy="566738"/>
          </a:xfrm>
          <a:prstGeom prst="roundRect">
            <a:avLst>
              <a:gd name="adj" fmla="val 225317"/>
            </a:avLst>
          </a:prstGeom>
          <a:solidFill>
            <a:srgbClr val="C9CACE"/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8165902" y="4633516"/>
            <a:ext cx="364332" cy="364332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8277721" y="4694238"/>
            <a:ext cx="140693" cy="242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12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kumimoji="0" lang="en-US" sz="19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335838" y="3218657"/>
            <a:ext cx="2024360" cy="253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19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4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导出</a:t>
            </a:r>
            <a:endParaRPr kumimoji="0" lang="en-US" sz="15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338789" y="3568799"/>
            <a:ext cx="4018558" cy="51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761970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5" b="0" i="0" u="none" strike="noStrike" kern="1200" cap="none" spc="0" normalizeH="0" baseline="0" noProof="0" dirty="0" err="1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最终,我们可以将G-code文件导出到SD卡或USB驱动器</a:t>
            </a:r>
            <a:r>
              <a:rPr kumimoji="0" lang="zh-CN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。（一般使用直接线上传输）</a:t>
            </a:r>
            <a:r>
              <a:rPr kumimoji="0" 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,以传输到3D打印机进行打印。</a:t>
            </a:r>
            <a:endParaRPr kumimoji="0" lang="en-US" sz="12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366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9366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6032" y="395982"/>
            <a:ext cx="3600450" cy="450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35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3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打印机准备与操作</a:t>
            </a:r>
            <a:endParaRPr kumimoji="0" lang="en-US" sz="28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32" y="1062038"/>
            <a:ext cx="359966" cy="3599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76032" y="1565970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载入打印材料</a:t>
            </a:r>
            <a:endParaRPr kumimoji="0" lang="en-US" sz="14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3"/>
          <p:cNvSpPr/>
          <p:nvPr/>
        </p:nvSpPr>
        <p:spPr>
          <a:xfrm>
            <a:off x="5076032" y="1877219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4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确保打印机内有足够的打印材料,如PLA或ABS,并确保正确加载。</a:t>
            </a:r>
            <a:endParaRPr kumimoji="0" lang="en-US" sz="11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32" y="2539703"/>
            <a:ext cx="359966" cy="3599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76032" y="3043635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校准打印床</a:t>
            </a:r>
            <a:endParaRPr kumimoji="0" lang="en-US" sz="14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076032" y="3354883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4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调整打印头与打印床之间的距离,确保良好的第一层粘附。</a:t>
            </a:r>
            <a:endParaRPr kumimoji="0" lang="en-US" sz="11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32" y="4017368"/>
            <a:ext cx="359966" cy="3599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76032" y="4521300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选择打印文件</a:t>
            </a:r>
            <a:endParaRPr kumimoji="0" lang="en-US" sz="14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076032" y="4832548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4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将G-code文件插入打印机的存储设备,并选择开始打印。</a:t>
            </a:r>
            <a:endParaRPr kumimoji="0" lang="en-US" sz="11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32" y="5495032"/>
            <a:ext cx="359966" cy="35996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76032" y="5998965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监控打印过程</a:t>
            </a:r>
            <a:endParaRPr kumimoji="0" lang="en-US" sz="14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5076032" y="6310213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4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密切关注打印过程,及时处理可能出现的问题,如堵塞或失败。</a:t>
            </a:r>
            <a:endParaRPr kumimoji="0" lang="en-US" sz="11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571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031" y="3469084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50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后处理与维护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0031" y="4420593"/>
            <a:ext cx="5273179" cy="1540073"/>
          </a:xfrm>
          <a:prstGeom prst="roundRect">
            <a:avLst>
              <a:gd name="adj" fmla="val 6012"/>
            </a:avLst>
          </a:prstGeom>
          <a:solidFill>
            <a:srgbClr val="E3E4E8"/>
          </a:solidFill>
          <a:ln w="1524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938411" y="4638973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打印件后处理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938411" y="5083870"/>
            <a:ext cx="4836418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完成打印后,需要移除支撑结构,并根据需要进行打磨、喷漆等后续处理。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198891" y="4420593"/>
            <a:ext cx="5273179" cy="1540073"/>
          </a:xfrm>
          <a:prstGeom prst="roundRect">
            <a:avLst>
              <a:gd name="adj" fmla="val 6012"/>
            </a:avLst>
          </a:prstGeom>
          <a:solidFill>
            <a:srgbClr val="E3E4E8"/>
          </a:solidFill>
          <a:ln w="1524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17270" y="4638973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5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打印机维护</a:t>
            </a:r>
            <a:endParaRPr kumimoji="0" lang="en-US" sz="20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7270" y="5083870"/>
            <a:ext cx="4836418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定期清洁打印头和打印床,并检查和更换损耗件,确保打印机处于最佳状态。</a:t>
            </a: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86264" y="904379"/>
            <a:ext cx="4387751" cy="548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43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5" b="1" i="0" u="none" strike="noStrike" kern="1200" cap="none" spc="0" normalizeH="0" baseline="0" noProof="0" dirty="0">
                <a:ln>
                  <a:noFill/>
                </a:ln>
                <a:solidFill>
                  <a:srgbClr val="5B5F72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切片优化策略</a:t>
            </a:r>
            <a:endParaRPr kumimoji="0" lang="en-US" sz="34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2"/>
          <p:cNvSpPr/>
          <p:nvPr/>
        </p:nvSpPr>
        <p:spPr>
          <a:xfrm>
            <a:off x="5186264" y="1913434"/>
            <a:ext cx="394891" cy="39489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5332710" y="1979216"/>
            <a:ext cx="101898" cy="263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2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73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kumimoji="0" lang="en-US" sz="207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5756573" y="1913433"/>
            <a:ext cx="2193826" cy="274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1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层高调整</a:t>
            </a:r>
            <a:endParaRPr kumimoji="0" lang="en-US" sz="17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756573" y="2292846"/>
            <a:ext cx="5821164" cy="2807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21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2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降低层高可以提高打印精度,但会增加打印时间。根据需求进行权衡。</a:t>
            </a:r>
            <a:endParaRPr kumimoji="0" lang="en-US" sz="13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186264" y="2946500"/>
            <a:ext cx="394891" cy="39489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10386" y="3012282"/>
            <a:ext cx="146645" cy="263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2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73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kumimoji="0" lang="en-US" sz="207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756573" y="2946499"/>
            <a:ext cx="2193826" cy="274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1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填充率设置</a:t>
            </a:r>
            <a:endParaRPr kumimoji="0" lang="en-US" sz="17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56573" y="3325912"/>
            <a:ext cx="5821164" cy="5615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761970" rtl="0" eaLnBrk="1" fontAlgn="auto" latinLnBrk="0" hangingPunct="1">
              <a:lnSpc>
                <a:spcPts val="221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2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降低填充率可以减轻模型重量,但会影响强度。适当调整填充率可以达到最佳效果。</a:t>
            </a:r>
            <a:endParaRPr kumimoji="0" lang="en-US" sz="13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5186264" y="4260355"/>
            <a:ext cx="394891" cy="39489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307508" y="4326136"/>
            <a:ext cx="152400" cy="263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2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73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kumimoji="0" lang="en-US" sz="207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756573" y="4260354"/>
            <a:ext cx="2193826" cy="274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1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温度控制</a:t>
            </a:r>
            <a:endParaRPr kumimoji="0" lang="en-US" sz="17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756573" y="4639767"/>
            <a:ext cx="5821164" cy="2807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21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2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合理设置打印温度可以确保良好的层间粘附,避免脱层或翘曲等问题。</a:t>
            </a:r>
            <a:endParaRPr kumimoji="0" lang="en-US" sz="13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186264" y="5293420"/>
            <a:ext cx="394891" cy="39489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pPr marL="0" marR="0" lvl="0" indent="0" algn="l" defTabSz="761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302746" y="5359202"/>
            <a:ext cx="161826" cy="263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761970" rtl="0" eaLnBrk="1" fontAlgn="auto" latinLnBrk="0" hangingPunct="1">
              <a:lnSpc>
                <a:spcPts val="2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73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kumimoji="0" lang="en-US" sz="207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756573" y="5293419"/>
            <a:ext cx="2193826" cy="274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1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7" b="1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支撑结构优化</a:t>
            </a:r>
            <a:endParaRPr kumimoji="0" lang="en-US" sz="17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756573" y="5672832"/>
            <a:ext cx="5821164" cy="2807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761970" rtl="0" eaLnBrk="1" fontAlgn="auto" latinLnBrk="0" hangingPunct="1">
              <a:lnSpc>
                <a:spcPts val="221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2" b="0" i="0" u="none" strike="noStrike" kern="1200" cap="none" spc="0" normalizeH="0" baseline="0" noProof="0" dirty="0">
                <a:ln>
                  <a:noFill/>
                </a:ln>
                <a:solidFill>
                  <a:srgbClr val="5B5F71"/>
                </a:solidFill>
                <a:effectLst/>
                <a:uLnTx/>
                <a:uFillTx/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仅在必要时使用支撑结构,并根据模型特点调整支撑类型和密度。</a:t>
            </a:r>
            <a:endParaRPr kumimoji="0" lang="en-US" sz="13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Widescreen</PresentationFormat>
  <Paragraphs>90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Instrument Sans</vt:lpstr>
      <vt:lpstr>Aptos</vt:lpstr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1</cp:revision>
  <dcterms:created xsi:type="dcterms:W3CDTF">2024-07-12T19:04:33Z</dcterms:created>
  <dcterms:modified xsi:type="dcterms:W3CDTF">2024-07-12T19:05:35Z</dcterms:modified>
</cp:coreProperties>
</file>